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handoutMasterIdLst>
    <p:handoutMasterId r:id="rId7"/>
  </p:handoutMasterIdLst>
  <p:sldIdLst>
    <p:sldId id="256" r:id="rId6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6C591-9600-42AD-97D8-DABC750EFF21}" v="1" dt="2025-04-30T14:29:14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94"/>
  </p:normalViewPr>
  <p:slideViewPr>
    <p:cSldViewPr snapToGrid="0" snapToObjects="1">
      <p:cViewPr>
        <p:scale>
          <a:sx n="100" d="100"/>
          <a:sy n="100" d="100"/>
        </p:scale>
        <p:origin x="864" y="-386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15A52-E7DB-5147-9BB0-EA04AC6F0BF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6182E-4BEA-D04D-ACB3-908F9A55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FBF65-CF71-2644-BD58-818FD549D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47" y="5558"/>
            <a:ext cx="7550776" cy="10680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3D6D-4627-3945-B514-11B3905BBBC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4402-6B5C-7746-B64D-2EFAFD3C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utismeducationtrust.org.uk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ams.microsoft.com/l/meetup-join/19%3ameeting_Yzk5ODJhNDUtYzU4OC00YTk3LWI2NjEtNWFlNjU2Y2UxODI1%40thread.v2/0?context=%7b%22Tid%22%3a%22aa3611bd-13ac-47ac-8207-00fb9ea44ede%22%2c%22Oid%22%3a%22e5995e21-9d7e-4af5-8920-868ad842fe95%22%7d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A493A37C-FB56-8648-9D3B-6ABEF9AC505F}"/>
              </a:ext>
            </a:extLst>
          </p:cNvPr>
          <p:cNvSpPr/>
          <p:nvPr/>
        </p:nvSpPr>
        <p:spPr>
          <a:xfrm>
            <a:off x="4667692" y="10239153"/>
            <a:ext cx="2519916" cy="24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0"/>
          <p:cNvSpPr txBox="1"/>
          <p:nvPr/>
        </p:nvSpPr>
        <p:spPr>
          <a:xfrm>
            <a:off x="5331615" y="2655613"/>
            <a:ext cx="1437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 22</a:t>
            </a:r>
            <a:r>
              <a:rPr lang="en-US" sz="16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2025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5.00-6.30m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0F2494-9D8B-3D46-99CC-36DB7E9F56CB}"/>
              </a:ext>
            </a:extLst>
          </p:cNvPr>
          <p:cNvSpPr txBox="1"/>
          <p:nvPr/>
        </p:nvSpPr>
        <p:spPr>
          <a:xfrm>
            <a:off x="5331615" y="7432115"/>
            <a:ext cx="140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4620" y="7638049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Nottingham City Autism Team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40790" y="8009197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Thursday </a:t>
            </a:r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1050" baseline="3000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05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2086" y="8404061"/>
            <a:ext cx="1996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5.00 – 6.30pm</a:t>
            </a:r>
          </a:p>
        </p:txBody>
      </p:sp>
      <p:pic>
        <p:nvPicPr>
          <p:cNvPr id="29" name="Picture 28" descr="NCC1_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13" y="7501731"/>
            <a:ext cx="684300" cy="248919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E9F542-71C7-0744-A4DA-DCDF1ADE7090}"/>
              </a:ext>
            </a:extLst>
          </p:cNvPr>
          <p:cNvSpPr txBox="1"/>
          <p:nvPr/>
        </p:nvSpPr>
        <p:spPr>
          <a:xfrm>
            <a:off x="3837151" y="7750651"/>
            <a:ext cx="153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Terms and conditions available</a:t>
            </a:r>
          </a:p>
          <a:p>
            <a:r>
              <a:rPr lang="en-GB" sz="800" b="1" dirty="0"/>
              <a:t> on our website: </a:t>
            </a:r>
          </a:p>
          <a:p>
            <a:endParaRPr lang="en-GB" sz="800" b="1" dirty="0"/>
          </a:p>
          <a:p>
            <a:r>
              <a:rPr lang="en-GB" sz="800" b="1" dirty="0"/>
              <a:t>http://www.eduserve.co.uk/</a:t>
            </a:r>
          </a:p>
          <a:p>
            <a:r>
              <a:rPr lang="en-GB" sz="800" b="1" dirty="0"/>
              <a:t>additional-needs/inclusive-education-service/</a:t>
            </a:r>
            <a:r>
              <a:rPr lang="en-GB" sz="800" b="1" dirty="0" err="1"/>
              <a:t>ies</a:t>
            </a:r>
            <a:r>
              <a:rPr lang="en-GB" sz="800" b="1" dirty="0"/>
              <a:t>-training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C74892-84E0-0CF6-6879-8E49DF156A84}"/>
              </a:ext>
            </a:extLst>
          </p:cNvPr>
          <p:cNvSpPr/>
          <p:nvPr/>
        </p:nvSpPr>
        <p:spPr>
          <a:xfrm>
            <a:off x="2711450" y="654050"/>
            <a:ext cx="1568450" cy="602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Parents/carers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FE39B-22CC-F917-AB2B-04A6BB96CFEB}"/>
              </a:ext>
            </a:extLst>
          </p:cNvPr>
          <p:cNvSpPr/>
          <p:nvPr/>
        </p:nvSpPr>
        <p:spPr>
          <a:xfrm>
            <a:off x="685800" y="2965450"/>
            <a:ext cx="100628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A03D7-6AAB-BB88-812D-529E31E0600B}"/>
              </a:ext>
            </a:extLst>
          </p:cNvPr>
          <p:cNvSpPr txBox="1"/>
          <p:nvPr/>
        </p:nvSpPr>
        <p:spPr>
          <a:xfrm>
            <a:off x="3922019" y="8935564"/>
            <a:ext cx="30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booking required – just click or scan to join!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65EE-77A0-4C96-7CE7-BF4329DAC640}"/>
              </a:ext>
            </a:extLst>
          </p:cNvPr>
          <p:cNvSpPr txBox="1"/>
          <p:nvPr/>
        </p:nvSpPr>
        <p:spPr>
          <a:xfrm>
            <a:off x="696182" y="3610252"/>
            <a:ext cx="36957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For Parents/Carers and families</a:t>
            </a: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D299A-AA0F-4919-1391-2B1039D7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821" y="8707899"/>
            <a:ext cx="1051839" cy="1051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61DB41-2E2A-AE6A-A9C8-28897BC6BBF2}"/>
              </a:ext>
            </a:extLst>
          </p:cNvPr>
          <p:cNvSpPr txBox="1"/>
          <p:nvPr/>
        </p:nvSpPr>
        <p:spPr>
          <a:xfrm>
            <a:off x="1768286" y="9158700"/>
            <a:ext cx="9067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solidFill>
                  <a:srgbClr val="5B5FC7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  <a:hlinkClick r:id="rId5" tooltip="Meeting join link"/>
              </a:rPr>
              <a:t>Join the meeting now</a:t>
            </a:r>
            <a:r>
              <a:rPr lang="en-GB" sz="11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GB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DB498-E8F6-93AA-A8DC-E665EAF183EF}"/>
              </a:ext>
            </a:extLst>
          </p:cNvPr>
          <p:cNvSpPr txBox="1"/>
          <p:nvPr/>
        </p:nvSpPr>
        <p:spPr>
          <a:xfrm>
            <a:off x="1587938" y="8695234"/>
            <a:ext cx="10518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Click the link or scan the QR code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bfd17bc6-4e08-4483-b835-20f6a3b8e0d9">YU2KXFWF4MKV-1339389224-1562</_dlc_DocId>
    <_dlc_DocIdUrl xmlns="bfd17bc6-4e08-4483-b835-20f6a3b8e0d9">
      <Url>https://nasnet.sharepoint.com/sites/public/_layouts/15/DocIdRedir.aspx?ID=YU2KXFWF4MKV-1339389224-1562</Url>
      <Description>YU2KXFWF4MKV-1339389224-1562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5AC6D8C278C4D9274F5E30CBEAE50" ma:contentTypeVersion="15" ma:contentTypeDescription="Create a new document." ma:contentTypeScope="" ma:versionID="4398601bb249398688297a90cabb6a01">
  <xsd:schema xmlns:xsd="http://www.w3.org/2001/XMLSchema" xmlns:xs="http://www.w3.org/2001/XMLSchema" xmlns:p="http://schemas.microsoft.com/office/2006/metadata/properties" xmlns:ns1="http://schemas.microsoft.com/sharepoint/v3" xmlns:ns2="bfd17bc6-4e08-4483-b835-20f6a3b8e0d9" xmlns:ns3="84ddc1ec-9585-43b6-9b6a-e1b507ad3cf6" targetNamespace="http://schemas.microsoft.com/office/2006/metadata/properties" ma:root="true" ma:fieldsID="0a062acee79a4c17426f464159e6703d" ns1:_="" ns2:_="" ns3:_="">
    <xsd:import namespace="http://schemas.microsoft.com/sharepoint/v3"/>
    <xsd:import namespace="bfd17bc6-4e08-4483-b835-20f6a3b8e0d9"/>
    <xsd:import namespace="84ddc1ec-9585-43b6-9b6a-e1b507ad3c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17bc6-4e08-4483-b835-20f6a3b8e0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dc1ec-9585-43b6-9b6a-e1b507ad3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6D1885-F510-4E7A-BA53-8C1268B750CC}">
  <ds:schemaRefs>
    <ds:schemaRef ds:uri="http://schemas.microsoft.com/office/2006/documentManagement/types"/>
    <ds:schemaRef ds:uri="http://schemas.microsoft.com/office/infopath/2007/PartnerControls"/>
    <ds:schemaRef ds:uri="bfd17bc6-4e08-4483-b835-20f6a3b8e0d9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84ddc1ec-9585-43b6-9b6a-e1b507ad3cf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6D4F8B-73C6-40D5-B1BB-8D55263BF9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2F222-7DFE-420A-BAE3-2C9CD92C0D2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C203AC5-8929-41CB-9218-B8E7733BA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d17bc6-4e08-4483-b835-20f6a3b8e0d9"/>
    <ds:schemaRef ds:uri="84ddc1ec-9585-43b6-9b6a-e1b507ad3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73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ollie@geniumcreative.com</dc:creator>
  <cp:lastModifiedBy>Dominic King</cp:lastModifiedBy>
  <cp:revision>49</cp:revision>
  <cp:lastPrinted>2018-08-03T13:42:48Z</cp:lastPrinted>
  <dcterms:created xsi:type="dcterms:W3CDTF">2018-07-26T11:29:58Z</dcterms:created>
  <dcterms:modified xsi:type="dcterms:W3CDTF">2025-05-12T07:41:23Z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0x010100CF25AC6D8C278C4D9274F5E30CBEAE50</vt:lpwstr>
  </property>
  <property fmtid="{D5CDD505-2E9C-101B-9397-08002B2CF9AE}" pid="3" name="_dlc_DocIdItemGuid">
    <vt:lpwstr>fbc368e0-6265-4d91-b2e0-7939a6d58a3b</vt:lpwstr>
  </property>
</Properties>
</file>